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E6A3-E5CF-EA41-8F7C-278B63C05D3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E77DD-1113-E744-88AA-C431C42EE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Names and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5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</a:t>
            </a:r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0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144" y="2306638"/>
            <a:ext cx="5889588" cy="354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64" y="2571750"/>
            <a:ext cx="6097086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392" y="2220913"/>
            <a:ext cx="5332767" cy="354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49" y="2378489"/>
            <a:ext cx="6181725" cy="39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applied this step on our user data, we </a:t>
            </a:r>
            <a:r>
              <a:rPr lang="en-US" dirty="0" smtClean="0"/>
              <a:t>could find </a:t>
            </a:r>
            <a:r>
              <a:rPr lang="en-US" dirty="0"/>
              <a:t>that no account satisfied this </a:t>
            </a:r>
            <a:r>
              <a:rPr lang="en-US" dirty="0" smtClean="0"/>
              <a:t>condition. When </a:t>
            </a:r>
            <a:r>
              <a:rPr lang="en-US" dirty="0"/>
              <a:t>we applied this step on training user data, </a:t>
            </a:r>
            <a:r>
              <a:rPr lang="en-US" dirty="0" smtClean="0"/>
              <a:t>we could </a:t>
            </a:r>
            <a:r>
              <a:rPr lang="en-US" dirty="0"/>
              <a:t>find 24 accounts which satisfied this condition. </a:t>
            </a:r>
            <a:r>
              <a:rPr lang="en-US" dirty="0" smtClean="0"/>
              <a:t>This can </a:t>
            </a:r>
            <a:r>
              <a:rPr lang="en-US" dirty="0"/>
              <a:t>improve our accuracy by 1.626%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9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applied this step on our bot data, we </a:t>
            </a:r>
            <a:r>
              <a:rPr lang="en-US" dirty="0" smtClean="0"/>
              <a:t>could find </a:t>
            </a:r>
            <a:r>
              <a:rPr lang="en-US" dirty="0"/>
              <a:t>4 account which satisfied this condition. This </a:t>
            </a:r>
            <a:r>
              <a:rPr lang="en-US" dirty="0" smtClean="0"/>
              <a:t>could deteriorate </a:t>
            </a:r>
            <a:r>
              <a:rPr lang="en-US" dirty="0"/>
              <a:t>our assumption and lead to a decrease in </a:t>
            </a:r>
            <a:r>
              <a:rPr lang="en-US" dirty="0" smtClean="0"/>
              <a:t>accuracy of </a:t>
            </a:r>
            <a:r>
              <a:rPr lang="en-US" dirty="0"/>
              <a:t>8%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4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8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6851" y="2601242"/>
            <a:ext cx="5372897" cy="3541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37" y="2777119"/>
            <a:ext cx="4838700" cy="31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67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8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2" y="2806700"/>
            <a:ext cx="5280832" cy="3541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14699"/>
            <a:ext cx="4953202" cy="31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5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836" y="2540001"/>
            <a:ext cx="5284680" cy="354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540001"/>
            <a:ext cx="5894387" cy="402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3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2" y="2720975"/>
            <a:ext cx="5125823" cy="3541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469041"/>
            <a:ext cx="5295900" cy="34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8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FOURTH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01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9070" y="2632364"/>
            <a:ext cx="5257011" cy="3541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2632364"/>
            <a:ext cx="4954680" cy="33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2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864" y="2406651"/>
            <a:ext cx="5405022" cy="354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886" y="2406651"/>
            <a:ext cx="5431029" cy="36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Fifth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applied this condition on our user data. </a:t>
            </a:r>
            <a:r>
              <a:rPr lang="en-US" dirty="0" smtClean="0"/>
              <a:t>We recognized </a:t>
            </a:r>
            <a:r>
              <a:rPr lang="en-US" dirty="0"/>
              <a:t>zero accounts satisfying this condition. This is </a:t>
            </a:r>
            <a:r>
              <a:rPr lang="en-US" dirty="0" smtClean="0"/>
              <a:t>a huge </a:t>
            </a:r>
            <a:r>
              <a:rPr lang="en-US" dirty="0"/>
              <a:t>positive point for </a:t>
            </a:r>
            <a:r>
              <a:rPr lang="en-US" dirty="0" smtClean="0"/>
              <a:t>us. </a:t>
            </a:r>
          </a:p>
          <a:p>
            <a:r>
              <a:rPr lang="en-US" dirty="0" smtClean="0"/>
              <a:t>Similar </a:t>
            </a:r>
            <a:r>
              <a:rPr lang="en-US" dirty="0"/>
              <a:t>results were obtained when we tried on </a:t>
            </a:r>
            <a:r>
              <a:rPr lang="en-US" dirty="0" smtClean="0"/>
              <a:t>train user </a:t>
            </a:r>
            <a:r>
              <a:rPr lang="en-US" dirty="0"/>
              <a:t>data, our bot data, train bot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77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the </a:t>
            </a: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case of user accounts:</a:t>
            </a:r>
          </a:p>
          <a:p>
            <a:r>
              <a:rPr lang="en-US" dirty="0"/>
              <a:t>Initially we assume the value of Value array to be </a:t>
            </a:r>
            <a:r>
              <a:rPr lang="en-US" dirty="0" smtClean="0"/>
              <a:t>0. We </a:t>
            </a:r>
            <a:r>
              <a:rPr lang="en-US" dirty="0"/>
              <a:t>change its value to 2 in the first and fifth step. </a:t>
            </a:r>
            <a:r>
              <a:rPr lang="en-US" dirty="0" smtClean="0"/>
              <a:t>Change its </a:t>
            </a:r>
            <a:r>
              <a:rPr lang="en-US" dirty="0"/>
              <a:t>value to 3 in second, third and fourth </a:t>
            </a:r>
            <a:r>
              <a:rPr lang="en-US" dirty="0" smtClean="0"/>
              <a:t>step. So</a:t>
            </a:r>
            <a:r>
              <a:rPr lang="en-US" dirty="0"/>
              <a:t>, during calculation of accuracy, we </a:t>
            </a:r>
            <a:r>
              <a:rPr lang="en-US" dirty="0" smtClean="0"/>
              <a:t>shall consider </a:t>
            </a:r>
            <a:r>
              <a:rPr lang="en-US" dirty="0"/>
              <a:t>value 2 as 0 and rest of the values as a </a:t>
            </a:r>
            <a:r>
              <a:rPr lang="en-US" dirty="0" smtClean="0"/>
              <a:t>positive value </a:t>
            </a:r>
            <a:r>
              <a:rPr lang="en-US" dirty="0"/>
              <a:t>for users.</a:t>
            </a:r>
          </a:p>
          <a:p>
            <a:r>
              <a:rPr lang="en-US" dirty="0"/>
              <a:t>The accuracy scores achieved on our user data </a:t>
            </a:r>
            <a:r>
              <a:rPr lang="en-US" dirty="0" smtClean="0"/>
              <a:t>was 100</a:t>
            </a:r>
            <a:r>
              <a:rPr lang="en-US" dirty="0"/>
              <a:t>% and on user train data was 98.3%.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19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case of bot accounts: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Initially we assume the value of Value array to be </a:t>
            </a:r>
            <a:r>
              <a:rPr lang="en-US" dirty="0" smtClean="0"/>
              <a:t>1. We </a:t>
            </a:r>
            <a:r>
              <a:rPr lang="en-US" dirty="0"/>
              <a:t>change its value to 2 in first and fifth step. Change its</a:t>
            </a:r>
          </a:p>
          <a:p>
            <a:r>
              <a:rPr lang="en-US" dirty="0"/>
              <a:t>value to 3 in second, third and fourth step.</a:t>
            </a:r>
          </a:p>
          <a:p>
            <a:r>
              <a:rPr lang="en-US" dirty="0"/>
              <a:t>So, during calculation of accuracy, we </a:t>
            </a:r>
            <a:r>
              <a:rPr lang="en-US" dirty="0" smtClean="0"/>
              <a:t>shall consider </a:t>
            </a:r>
            <a:r>
              <a:rPr lang="en-US" dirty="0"/>
              <a:t>value 3 as 0 and rest of the </a:t>
            </a:r>
            <a:r>
              <a:rPr lang="en-US" dirty="0" err="1"/>
              <a:t>valueas</a:t>
            </a:r>
            <a:r>
              <a:rPr lang="en-US" dirty="0"/>
              <a:t> as a </a:t>
            </a:r>
            <a:r>
              <a:rPr lang="en-US" dirty="0" smtClean="0"/>
              <a:t>positive value </a:t>
            </a:r>
            <a:r>
              <a:rPr lang="en-US" dirty="0"/>
              <a:t>for bots.</a:t>
            </a:r>
          </a:p>
          <a:p>
            <a:r>
              <a:rPr lang="en-US" dirty="0"/>
              <a:t>The accuracy scores achieved on our bot data </a:t>
            </a:r>
            <a:r>
              <a:rPr lang="en-US" dirty="0" smtClean="0"/>
              <a:t>was 90</a:t>
            </a:r>
            <a:r>
              <a:rPr lang="en-US" dirty="0"/>
              <a:t>% and on bot train data was 64%. We achieved 64% </a:t>
            </a:r>
            <a:r>
              <a:rPr lang="en-US" dirty="0" smtClean="0"/>
              <a:t>on train </a:t>
            </a:r>
            <a:r>
              <a:rPr lang="en-US" dirty="0"/>
              <a:t>bot data because it had lots of accounts which </a:t>
            </a:r>
            <a:r>
              <a:rPr lang="en-US" dirty="0" smtClean="0"/>
              <a:t>were legitimate </a:t>
            </a:r>
            <a:r>
              <a:rPr lang="en-US" dirty="0"/>
              <a:t>users. We can use the same algorithm for </a:t>
            </a:r>
            <a:r>
              <a:rPr lang="en-US" dirty="0" smtClean="0"/>
              <a:t>cleaning of </a:t>
            </a:r>
            <a:r>
              <a:rPr lang="en-US" dirty="0"/>
              <a:t>the bot train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1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and </a:t>
            </a:r>
            <a:r>
              <a:rPr lang="en-US" dirty="0" err="1" smtClean="0"/>
              <a:t>analaysis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495648"/>
            <a:ext cx="5257800" cy="2019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8" y="2097088"/>
            <a:ext cx="5105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58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6" y="1684310"/>
            <a:ext cx="5207000" cy="1460500"/>
          </a:xfrm>
        </p:spPr>
      </p:pic>
    </p:spTree>
    <p:extLst>
      <p:ext uri="{BB962C8B-B14F-4D97-AF65-F5344CB8AC3E}">
        <p14:creationId xmlns:p14="http://schemas.microsoft.com/office/powerpoint/2010/main" val="1926040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94" y="2297304"/>
            <a:ext cx="5194300" cy="3467100"/>
          </a:xfrm>
        </p:spPr>
      </p:pic>
    </p:spTree>
    <p:extLst>
      <p:ext uri="{BB962C8B-B14F-4D97-AF65-F5344CB8AC3E}">
        <p14:creationId xmlns:p14="http://schemas.microsoft.com/office/powerpoint/2010/main" val="1760241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Sentimental Analysis</a:t>
            </a:r>
          </a:p>
          <a:p>
            <a:r>
              <a:rPr lang="en-US" dirty="0"/>
              <a:t>Friends Hierarchy</a:t>
            </a:r>
          </a:p>
          <a:p>
            <a:r>
              <a:rPr lang="en-US" dirty="0"/>
              <a:t>User metadata</a:t>
            </a:r>
          </a:p>
          <a:p>
            <a:r>
              <a:rPr lang="en-US" dirty="0"/>
              <a:t>Behavior </a:t>
            </a:r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0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write the name of three algorithms in this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3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BEFORE IMPLEMENTING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Cleaning Data</a:t>
            </a:r>
          </a:p>
          <a:p>
            <a:r>
              <a:rPr lang="en-US" dirty="0" smtClean="0"/>
              <a:t>Data Conversion</a:t>
            </a:r>
          </a:p>
          <a:p>
            <a:r>
              <a:rPr lang="en-US" dirty="0" smtClean="0"/>
              <a:t>Training Data using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3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3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8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Naïve </a:t>
            </a:r>
            <a:r>
              <a:rPr lang="en-US" dirty="0" smtClean="0"/>
              <a:t>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2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Naïve Bayes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22</TotalTime>
  <Words>410</Words>
  <Application>Microsoft Macintosh PowerPoint</Application>
  <PresentationFormat>Widescreen</PresentationFormat>
  <Paragraphs>39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Trebuchet MS</vt:lpstr>
      <vt:lpstr>Tw Cen MT</vt:lpstr>
      <vt:lpstr>Arial</vt:lpstr>
      <vt:lpstr>Circuit</vt:lpstr>
      <vt:lpstr>Names and stuff</vt:lpstr>
      <vt:lpstr>Motivation</vt:lpstr>
      <vt:lpstr>DATA</vt:lpstr>
      <vt:lpstr>Algorithms</vt:lpstr>
      <vt:lpstr>STEPS BEFORE IMPLEMENTING ALGORITHM</vt:lpstr>
      <vt:lpstr>Cleaning Data</vt:lpstr>
      <vt:lpstr>Data Conversion</vt:lpstr>
      <vt:lpstr>Multinomial Naïve Bayes</vt:lpstr>
      <vt:lpstr>Bernoulli Naïve Bayes </vt:lpstr>
      <vt:lpstr>Logistic Regression</vt:lpstr>
      <vt:lpstr>Our NEW Algorithm</vt:lpstr>
      <vt:lpstr>FIRST STEP</vt:lpstr>
      <vt:lpstr>PowerPoint Presentation</vt:lpstr>
      <vt:lpstr>PowerPoint Presentation</vt:lpstr>
      <vt:lpstr>Second step</vt:lpstr>
      <vt:lpstr>PowerPoint Presentation</vt:lpstr>
      <vt:lpstr>PowerPoint Presentation</vt:lpstr>
      <vt:lpstr>THIRD STEP</vt:lpstr>
      <vt:lpstr>PowerPoint Presentation</vt:lpstr>
      <vt:lpstr>PowerPoint Presentation</vt:lpstr>
      <vt:lpstr>PowerPoint Presentation</vt:lpstr>
      <vt:lpstr>PowerPoint Presentation</vt:lpstr>
      <vt:lpstr>FOURTH STEP</vt:lpstr>
      <vt:lpstr>PowerPoint Presentation</vt:lpstr>
      <vt:lpstr>PowerPoint Presentation</vt:lpstr>
      <vt:lpstr>Fifth step</vt:lpstr>
      <vt:lpstr>Calculation of the accuracy</vt:lpstr>
      <vt:lpstr>In case of bot accounts: </vt:lpstr>
      <vt:lpstr>Performance and analaysis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Names and stuff</dc:title>
  <dc:creator>Datta Sainath Dwarampudi</dc:creator>
  <cp:lastModifiedBy>Datta Sainath Dwarampudi</cp:lastModifiedBy>
  <cp:revision>3</cp:revision>
  <dcterms:created xsi:type="dcterms:W3CDTF">2017-04-30T01:37:52Z</dcterms:created>
  <dcterms:modified xsi:type="dcterms:W3CDTF">2017-04-30T01:59:59Z</dcterms:modified>
</cp:coreProperties>
</file>